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31.03.2021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AĞLI KAZIM ERDEM ÇOK PROGRAMLI ANADOLU LİSESİ</a:t>
            </a:r>
            <a:endParaRPr lang="tr-TR" dirty="0"/>
          </a:p>
        </p:txBody>
      </p:sp>
      <p:pic>
        <p:nvPicPr>
          <p:cNvPr id="5" name="4 İçerik Yer Tutucusu" descr="k_19103230_797a802b-ce9a-43eb-9f68-c3270174e8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05806"/>
            <a:ext cx="57150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6014341_IMG_44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14298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Öğrencilerimiz </a:t>
            </a:r>
            <a:r>
              <a:rPr lang="tr-TR" dirty="0" err="1" smtClean="0"/>
              <a:t>laboratuvarımızda</a:t>
            </a:r>
            <a:r>
              <a:rPr lang="tr-TR" dirty="0" smtClean="0"/>
              <a:t> ders işlerken. </a:t>
            </a:r>
            <a:endParaRPr lang="tr-TR" dirty="0"/>
          </a:p>
        </p:txBody>
      </p:sp>
      <p:pic>
        <p:nvPicPr>
          <p:cNvPr id="4" name="3 İçerik Yer Tutucusu" descr="09213134_e159bfee-5757-40f8-ab50-ad67e931b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394472" cy="4525963"/>
          </a:xfrm>
        </p:spPr>
      </p:pic>
      <p:pic>
        <p:nvPicPr>
          <p:cNvPr id="5" name="4 Resim" descr="09213133_d25dd66d-bc3f-474d-9382-b9266e89da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643050"/>
            <a:ext cx="392909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 mesleki uygulama </a:t>
            </a:r>
            <a:r>
              <a:rPr lang="tr-TR" dirty="0" err="1" smtClean="0"/>
              <a:t>laboratuvarımız</a:t>
            </a:r>
            <a:r>
              <a:rPr lang="tr-TR" dirty="0" smtClean="0"/>
              <a:t> uygulamalı eğitimde farkımızdır.</a:t>
            </a:r>
            <a:endParaRPr lang="tr-TR" dirty="0"/>
          </a:p>
        </p:txBody>
      </p:sp>
      <p:pic>
        <p:nvPicPr>
          <p:cNvPr id="4" name="3 İçerik Yer Tutucusu" descr="09213127_03d1d481-2be2-4ec2-9a01-dbbecc9fe6c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9213132_11729aec-aff8-49eb-9cbd-1d31bb861f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e82c020-598c-4546-9d42-ac7908503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b1d6b86-2d17-4839-946f-ae9f14ff5f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14298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535773f7-e2ed-4112-9a69-e31656ade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9511bf5-61f5-456c-9fb4-f3279c678e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827a2e4-e105-4bcd-934e-4139a62dcd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9aa1697-edf6-4d26-a71a-17386f1b0f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Öğrencilerimize sadece öğreten değil onları yaşama hazırlayan, gelişme ve yenilenmeyi devamlı yaşayan, öğrencilerimizin başarı ve kalite düzeyi ile Türkiye´</a:t>
            </a:r>
            <a:r>
              <a:rPr lang="tr-TR" dirty="0" err="1" smtClean="0"/>
              <a:t>nin</a:t>
            </a:r>
            <a:r>
              <a:rPr lang="tr-TR" dirty="0" smtClean="0"/>
              <a:t> önde gelen okulları arasında örnek ve öncü bir okul olmak okulumuzun vizyonudur.</a:t>
            </a:r>
          </a:p>
          <a:p>
            <a:r>
              <a:rPr lang="tr-TR" dirty="0" smtClean="0"/>
              <a:t>İl merkezine 50 km uzaklıkta olup ilçe merkezinde yer almaktadır.</a:t>
            </a:r>
          </a:p>
          <a:p>
            <a:r>
              <a:rPr lang="tr-TR" dirty="0" smtClean="0"/>
              <a:t>Kastamonu ilinde faaliyet gösteren ´Hayvan sağlığı ve yetiştiriciliği alanı´ açan ilk okuluz.</a:t>
            </a:r>
          </a:p>
          <a:p>
            <a:r>
              <a:rPr lang="tr-TR" dirty="0" smtClean="0"/>
              <a:t>Okulumuzda 11 öğretmen, 96 öğrenci mevcut olup 8 adet derslik, 4 adet mesleki uygulama </a:t>
            </a:r>
            <a:r>
              <a:rPr lang="tr-TR" dirty="0" err="1" smtClean="0"/>
              <a:t>laboratauvarı</a:t>
            </a:r>
            <a:r>
              <a:rPr lang="tr-TR" dirty="0" smtClean="0"/>
              <a:t>, 1 kütüphane ve </a:t>
            </a:r>
            <a:r>
              <a:rPr lang="tr-TR" dirty="0" err="1" smtClean="0"/>
              <a:t>eba</a:t>
            </a:r>
            <a:r>
              <a:rPr lang="tr-TR" dirty="0" smtClean="0"/>
              <a:t> destek odası  bulunmaktadır.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8690663-c67a-45c2-b8d7-64de390c79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58cb248-8b4a-43eb-aa2b-16a730e3cd7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Okulumuz  bünyesinde açılan kız-erkek öğrenci pansiyonumuz.</a:t>
            </a:r>
            <a:endParaRPr lang="tr-TR" dirty="0"/>
          </a:p>
        </p:txBody>
      </p:sp>
      <p:pic>
        <p:nvPicPr>
          <p:cNvPr id="4" name="3 İçerik Yer Tutucusu" descr="19005542_ddddddddd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040" y="1935163"/>
            <a:ext cx="778991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 kişi kapasiteli odalarımız.</a:t>
            </a:r>
            <a:endParaRPr lang="tr-TR" dirty="0"/>
          </a:p>
        </p:txBody>
      </p:sp>
      <p:pic>
        <p:nvPicPr>
          <p:cNvPr id="6" name="5 İçerik Yer Tutucusu" descr="19010040_s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Her katta mescit bulunmaktadır.</a:t>
            </a:r>
            <a:endParaRPr lang="tr-TR" dirty="0"/>
          </a:p>
        </p:txBody>
      </p:sp>
      <p:pic>
        <p:nvPicPr>
          <p:cNvPr id="4" name="3 İçerik Yer Tutucusu" descr="19010038_s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Kız ve Erkek taraflarında revir bulunmaktadır.</a:t>
            </a:r>
            <a:endParaRPr lang="tr-TR" dirty="0"/>
          </a:p>
        </p:txBody>
      </p:sp>
      <p:pic>
        <p:nvPicPr>
          <p:cNvPr id="4" name="3 İçerik Yer Tutucusu" descr="19010037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Kız ve Erkek bölümlerimizde kütüphane ve internet erişimi vardır</a:t>
            </a:r>
            <a:endParaRPr lang="tr-TR" dirty="0"/>
          </a:p>
        </p:txBody>
      </p:sp>
      <p:pic>
        <p:nvPicPr>
          <p:cNvPr id="4" name="3 İçerik Yer Tutucusu" descr="19010031_PHOTO-2020-10-15-18-02-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9010035_q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9005542_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dinlenme odası</a:t>
            </a:r>
            <a:endParaRPr lang="tr-TR" dirty="0"/>
          </a:p>
        </p:txBody>
      </p:sp>
      <p:pic>
        <p:nvPicPr>
          <p:cNvPr id="4" name="3 İçerik Yer Tutucusu" descr="19010042_ssssssssssssssss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Kat Planı</a:t>
            </a:r>
            <a:endParaRPr lang="tr-TR" dirty="0"/>
          </a:p>
        </p:txBody>
      </p:sp>
      <p:pic>
        <p:nvPicPr>
          <p:cNvPr id="4" name="3 İçerik Yer Tutucusu" descr="16014353_IMG_45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Okulumuz 2018 yılı </a:t>
            </a:r>
            <a:r>
              <a:rPr lang="tr-TR" dirty="0" err="1" smtClean="0"/>
              <a:t>Erasmus</a:t>
            </a:r>
            <a:r>
              <a:rPr lang="tr-TR" dirty="0" smtClean="0"/>
              <a:t> Projesi kapsamında Almanya’da </a:t>
            </a:r>
            <a:endParaRPr lang="tr-TR" dirty="0"/>
          </a:p>
        </p:txBody>
      </p:sp>
      <p:pic>
        <p:nvPicPr>
          <p:cNvPr id="4" name="3 İçerik Yer Tutucusu" descr="25015257_IMG_1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5015248_IMG_1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5015022_IMG_17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5015026_IMG_1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5013258_IMG_11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5013308_IMG_1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İstiklal Marşı ve Atatürk’ün Gençliğe Hitabesi</a:t>
            </a:r>
            <a:endParaRPr lang="tr-TR" dirty="0"/>
          </a:p>
        </p:txBody>
      </p:sp>
      <p:pic>
        <p:nvPicPr>
          <p:cNvPr id="6" name="5 İçerik Yer Tutucusu" descr="16014344_IMG_45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15 Temmuz Şehitleri Kitabesi ve Ömer </a:t>
            </a:r>
            <a:r>
              <a:rPr lang="tr-TR" dirty="0" err="1" smtClean="0"/>
              <a:t>Halisdemir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16014347_IMG_450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6014350_IMG_45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Dersliklerimizde tek kişilik sıralar,etkileşimli akıllı tahta mevcuttur.</a:t>
            </a:r>
            <a:endParaRPr lang="tr-TR" dirty="0"/>
          </a:p>
        </p:txBody>
      </p:sp>
      <p:pic>
        <p:nvPicPr>
          <p:cNvPr id="6" name="5 İçerik Yer Tutucusu" descr="16014332_IMG_44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6014329_IMG_4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92867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 kütüphanemiz aynı zamanda </a:t>
            </a:r>
            <a:r>
              <a:rPr lang="tr-TR" dirty="0" err="1" smtClean="0"/>
              <a:t>eba</a:t>
            </a:r>
            <a:r>
              <a:rPr lang="tr-TR" dirty="0" smtClean="0"/>
              <a:t> destek odası olarak da kullanılmakta.</a:t>
            </a:r>
            <a:endParaRPr lang="tr-TR" dirty="0"/>
          </a:p>
        </p:txBody>
      </p:sp>
      <p:pic>
        <p:nvPicPr>
          <p:cNvPr id="7" name="6 İçerik Yer Tutucusu" descr="16014338_IMG_44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183</Words>
  <PresentationFormat>Ekran Gösterisi (4:3)</PresentationFormat>
  <Paragraphs>20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Akış</vt:lpstr>
      <vt:lpstr>AĞLI KAZIM ERDEM ÇOK PROGRAMLI ANADOLU LİSESİ</vt:lpstr>
      <vt:lpstr>Slayt 2</vt:lpstr>
      <vt:lpstr>Kat Planı</vt:lpstr>
      <vt:lpstr>İstiklal Marşı ve Atatürk’ün Gençliğe Hitabesi</vt:lpstr>
      <vt:lpstr>15 Temmuz Şehitleri Kitabesi ve Ömer Halisdemir </vt:lpstr>
      <vt:lpstr>Slayt 6</vt:lpstr>
      <vt:lpstr>Dersliklerimizde tek kişilik sıralar,etkileşimli akıllı tahta mevcuttur.</vt:lpstr>
      <vt:lpstr>Slayt 8</vt:lpstr>
      <vt:lpstr>Okul kütüphanemiz aynı zamanda eba destek odası olarak da kullanılmakta.</vt:lpstr>
      <vt:lpstr>Slayt 10</vt:lpstr>
      <vt:lpstr>Öğrencilerimiz laboratuvarımızda ders işlerken. </vt:lpstr>
      <vt:lpstr>4 mesleki uygulama laboratuvarımız uygulamalı eğitimde farkımızdır.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Okulumuz  bünyesinde açılan kız-erkek öğrenci pansiyonumuz.</vt:lpstr>
      <vt:lpstr>3 kişi kapasiteli odalarımız.</vt:lpstr>
      <vt:lpstr>Her katta mescit bulunmaktadır.</vt:lpstr>
      <vt:lpstr>Kız ve Erkek taraflarında revir bulunmaktadır.</vt:lpstr>
      <vt:lpstr>Kız ve Erkek bölümlerimizde kütüphane ve internet erişimi vardır</vt:lpstr>
      <vt:lpstr>Slayt 27</vt:lpstr>
      <vt:lpstr>Slayt 28</vt:lpstr>
      <vt:lpstr>Öğrenci dinlenme odası</vt:lpstr>
      <vt:lpstr>Okulumuz 2018 yılı Erasmus Projesi kapsamında Almanya’da 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AĞLI KAZIM ERDEM ÇOK PROGRAMLI ANADOLU LİSESİ</dc:title>
  <dc:creator>zeynep</dc:creator>
  <cp:lastModifiedBy>Mustafa Leblebici</cp:lastModifiedBy>
  <cp:revision>16</cp:revision>
  <dcterms:created xsi:type="dcterms:W3CDTF">2021-03-06T09:02:55Z</dcterms:created>
  <dcterms:modified xsi:type="dcterms:W3CDTF">2021-03-31T21:02:15Z</dcterms:modified>
</cp:coreProperties>
</file>